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2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2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3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4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8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9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ТС заголовок в 1 строку c картинкой">
  <p:cSld name="42_ТС заголовок в 1 строку c картинкой">
    <p:bg>
      <p:bgPr>
        <a:solidFill>
          <a:schemeClr val="accent4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10800000">
            <a:off x="-18662" y="-18661"/>
            <a:ext cx="6665512" cy="1117878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7" name="Google Shape;77;p23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9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9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5" name="Google Shape;95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9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2" name="Google Shape;102;p29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3" name="Google Shape;103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0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30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5" name="Google Shape;115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0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2" name="Google Shape;122;p30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3" name="Google Shape;123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30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0" name="Google Shape;130;p30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1" name="Google Shape;131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0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31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3" name="Google Shape;143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31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0" name="Google Shape;150;p31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1" name="Google Shape;151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31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8" name="Google Shape;158;p31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9" name="Google Shape;159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31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6" name="Google Shape;166;p31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7" name="Google Shape;167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31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4" name="Google Shape;174;p31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5" name="Google Shape;175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1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5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7" name="Google Shape;207;p37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8" name="Google Shape;208;p37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9" name="Google Shape;209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9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9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9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8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6" name="Google Shape;26;p8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8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0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/>
        </p:nvSpPr>
        <p:spPr>
          <a:xfrm>
            <a:off x="702809" y="7944100"/>
            <a:ext cx="7722733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Noto Sans Symbols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Методы решения задач 2</a:t>
            </a:r>
            <a:endParaRPr b="1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7536" l="13084" r="15396" t="-22341"/>
          <a:stretch/>
        </p:blipFill>
        <p:spPr>
          <a:xfrm>
            <a:off x="9899650" y="359568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/>
        </p:nvSpPr>
        <p:spPr>
          <a:xfrm>
            <a:off x="686481" y="535277"/>
            <a:ext cx="54530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Стресс тесты</a:t>
            </a:r>
            <a:endParaRPr b="1" i="0" sz="6000" u="none" cap="none" strike="noStrike">
              <a:solidFill>
                <a:srgbClr val="428B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719138" y="3952733"/>
            <a:ext cx="5289775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найти быстро найти ошибку в своей программе?</a:t>
            </a:r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9193664" y="2017424"/>
            <a:ext cx="7069593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Нам нужно: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4300" lvl="0" marL="384300" marR="0" rtl="0" algn="l">
              <a:lnSpc>
                <a:spcPct val="142857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Наивное решение 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Неправильное решение</a:t>
            </a:r>
            <a:endParaRPr/>
          </a:p>
          <a:p>
            <a:pPr indent="-384300" lvl="0" marL="384300" marR="0" rtl="0" algn="l">
              <a:lnSpc>
                <a:spcPct val="142857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Генератор случайных тестов </a:t>
            </a:r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/>
        </p:nvSpPr>
        <p:spPr>
          <a:xfrm>
            <a:off x="686481" y="535277"/>
            <a:ext cx="545306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Полный перебор</a:t>
            </a:r>
            <a:endParaRPr/>
          </a:p>
        </p:txBody>
      </p:sp>
      <p:sp>
        <p:nvSpPr>
          <p:cNvPr id="248" name="Google Shape;248;p43"/>
          <p:cNvSpPr txBox="1"/>
          <p:nvPr/>
        </p:nvSpPr>
        <p:spPr>
          <a:xfrm>
            <a:off x="719138" y="2981149"/>
            <a:ext cx="4554991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быстро написать полный перебор?</a:t>
            </a:r>
            <a:endParaRPr/>
          </a:p>
        </p:txBody>
      </p:sp>
      <p:sp>
        <p:nvSpPr>
          <p:cNvPr id="249" name="Google Shape;249;p43"/>
          <p:cNvSpPr txBox="1"/>
          <p:nvPr/>
        </p:nvSpPr>
        <p:spPr>
          <a:xfrm>
            <a:off x="9193664" y="2017424"/>
            <a:ext cx="8740096" cy="2303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4300" lvl="0" marL="38430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▪"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Рекурсия</a:t>
            </a:r>
            <a:endParaRPr/>
          </a:p>
          <a:p>
            <a:pPr indent="-384300" lvl="0" marL="384300" marR="0" rtl="0" algn="l">
              <a:lnSpc>
                <a:spcPct val="83333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▪"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Несколько вложенных циклов</a:t>
            </a:r>
            <a:endParaRPr/>
          </a:p>
          <a:p>
            <a:pPr indent="-384300" lvl="0" marL="384300" marR="0" rtl="0" algn="l">
              <a:lnSpc>
                <a:spcPct val="83333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▪"/>
            </a:pPr>
            <a:r>
              <a:rPr b="0" i="0" lang="ru-RU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Маски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3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/>
        </p:nvSpPr>
        <p:spPr>
          <a:xfrm>
            <a:off x="686481" y="535277"/>
            <a:ext cx="545306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Динамика по подотрезкам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719138" y="2981149"/>
            <a:ext cx="4554991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строка. Хотим найти число подпалиндромов 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Палиндромы и перевертыши" id="258" name="Google Shape;25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3317" y="3368841"/>
            <a:ext cx="4574854" cy="622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/>
          <p:nvPr/>
        </p:nvSpPr>
        <p:spPr>
          <a:xfrm>
            <a:off x="719138" y="5624518"/>
            <a:ext cx="7216549" cy="4107311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5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Двоичные подъемы</a:t>
            </a:r>
            <a:endParaRPr/>
          </a:p>
        </p:txBody>
      </p:sp>
      <p:sp>
        <p:nvSpPr>
          <p:cNvPr id="266" name="Google Shape;266;p45"/>
          <p:cNvSpPr txBox="1"/>
          <p:nvPr/>
        </p:nvSpPr>
        <p:spPr>
          <a:xfrm>
            <a:off x="1233035" y="6149133"/>
            <a:ext cx="6547883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Хотим решать задачу LCA за логарифм</a:t>
            </a:r>
            <a:endParaRPr/>
          </a:p>
        </p:txBody>
      </p:sp>
      <p:sp>
        <p:nvSpPr>
          <p:cNvPr id="267" name="Google Shape;267;p45"/>
          <p:cNvSpPr txBox="1"/>
          <p:nvPr/>
        </p:nvSpPr>
        <p:spPr>
          <a:xfrm>
            <a:off x="1990125" y="7896612"/>
            <a:ext cx="5744839" cy="1255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для двух вершин какая лежит выше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нам находить LCA для двух вершин</a:t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315" y="7940663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315" y="8659117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23166" y="5361890"/>
            <a:ext cx="6797508" cy="460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/>
          <p:nvPr/>
        </p:nvSpPr>
        <p:spPr>
          <a:xfrm>
            <a:off x="751113" y="1161041"/>
            <a:ext cx="7386411" cy="8838045"/>
          </a:xfrm>
          <a:prstGeom prst="roundRect">
            <a:avLst>
              <a:gd fmla="val 3611" name="adj"/>
            </a:avLst>
          </a:prstGeom>
          <a:gradFill>
            <a:gsLst>
              <a:gs pos="0">
                <a:schemeClr val="accent1"/>
              </a:gs>
              <a:gs pos="21000">
                <a:schemeClr val="accent1"/>
              </a:gs>
              <a:gs pos="100000">
                <a:srgbClr val="FFEA7F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6"/>
          <p:cNvSpPr txBox="1"/>
          <p:nvPr/>
        </p:nvSpPr>
        <p:spPr>
          <a:xfrm>
            <a:off x="1470252" y="1746955"/>
            <a:ext cx="5964691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Декомпозиция задачи </a:t>
            </a:r>
            <a:b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 подзадачи</a:t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8417832" y="1161041"/>
            <a:ext cx="10630354" cy="8838045"/>
          </a:xfrm>
          <a:prstGeom prst="roundRect">
            <a:avLst>
              <a:gd fmla="val 361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420" y="4865201"/>
            <a:ext cx="7386411" cy="4789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/>
          <p:nvPr/>
        </p:nvSpPr>
        <p:spPr>
          <a:xfrm>
            <a:off x="9663598" y="1953428"/>
            <a:ext cx="8138822" cy="7253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Разбивайте задачи на подзадачи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Делайте предположения: “если я смогу найти минимум, то …”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Задачи обычно состоят из нескольких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логических шагов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не можете придумать решение, то можете прикинуть какое от вас ждут решение на основе ограничений. 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идей совсем нет, то можете просто вспоминать все алгоритмы, которые знаете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709" y="2537444"/>
            <a:ext cx="6130424" cy="608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